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75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18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6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683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8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8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9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88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02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4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1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7246E-DCD3-48B0-B845-C0DA677F3DC6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6F6D8-C6CF-4C55-882E-CA6A2FF31B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86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7280" y="202980"/>
            <a:ext cx="10149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Новый БРТС. Адрес местонахождения транспортного средства: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Симферопольское шоссе, возле д. 8.  Марка ТС: ДЭУ НЕКСИЯ, Цвет: серый, ГРЗ: б/н.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ТС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ТС будет принудительно перемещено на специализированную стоянку на временное хранение по адресу: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ТС не взимается. По истечении трёх месяцев хранения на специализированной стоянке будет рассмотрен вопрос в судебном порядке об утилизации невостребованного автомобиля.</a:t>
            </a:r>
            <a:endParaRPr lang="ru-RU" sz="1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802" y="3149685"/>
            <a:ext cx="3321022" cy="24043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899" y="3149686"/>
            <a:ext cx="3334182" cy="241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0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371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Office PowerPoint</Application>
  <PresentationFormat>Широкоэкранный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2025-05-05T06:04:36Z</dcterms:created>
  <dcterms:modified xsi:type="dcterms:W3CDTF">2025-05-05T06:04:58Z</dcterms:modified>
</cp:coreProperties>
</file>